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1" r:id="rId4"/>
    <p:sldId id="260" r:id="rId5"/>
    <p:sldId id="259" r:id="rId6"/>
  </p:sldIdLst>
  <p:sldSz cx="1008062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>
      <p:cViewPr>
        <p:scale>
          <a:sx n="46" d="100"/>
          <a:sy n="46" d="100"/>
        </p:scale>
        <p:origin x="218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3237" y="1564412"/>
            <a:ext cx="8279811" cy="8435959"/>
          </a:xfrm>
        </p:spPr>
        <p:txBody>
          <a:bodyPr anchor="b">
            <a:normAutofit/>
          </a:bodyPr>
          <a:lstStyle>
            <a:lvl1pPr algn="ctr">
              <a:defRPr sz="441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237" y="10200376"/>
            <a:ext cx="8279811" cy="5824645"/>
          </a:xfrm>
        </p:spPr>
        <p:txBody>
          <a:bodyPr anchor="t">
            <a:normAutofit/>
          </a:bodyPr>
          <a:lstStyle>
            <a:lvl1pPr marL="0" indent="0" algn="ctr">
              <a:buNone/>
              <a:defRPr sz="198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54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76" y="11489886"/>
            <a:ext cx="8172325" cy="2381991"/>
          </a:xfrm>
        </p:spPr>
        <p:txBody>
          <a:bodyPr anchor="b">
            <a:normAutofit/>
          </a:bodyPr>
          <a:lstStyle>
            <a:lvl1pPr algn="l">
              <a:defRPr sz="220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1677" y="2614763"/>
            <a:ext cx="8049316" cy="78247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017" indent="0">
              <a:buNone/>
              <a:defRPr sz="1764"/>
            </a:lvl2pPr>
            <a:lvl3pPr marL="1008035" indent="0">
              <a:buNone/>
              <a:defRPr sz="1764"/>
            </a:lvl3pPr>
            <a:lvl4pPr marL="1512052" indent="0">
              <a:buNone/>
              <a:defRPr sz="1764"/>
            </a:lvl4pPr>
            <a:lvl5pPr marL="2016069" indent="0">
              <a:buNone/>
              <a:defRPr sz="1764"/>
            </a:lvl5pPr>
            <a:lvl6pPr marL="2520086" indent="0">
              <a:buNone/>
              <a:defRPr sz="1764"/>
            </a:lvl6pPr>
            <a:lvl7pPr marL="3024104" indent="0">
              <a:buNone/>
              <a:defRPr sz="1764"/>
            </a:lvl7pPr>
            <a:lvl8pPr marL="3528121" indent="0">
              <a:buNone/>
              <a:defRPr sz="1764"/>
            </a:lvl8pPr>
            <a:lvl9pPr marL="4032138" indent="0">
              <a:buNone/>
              <a:defRPr sz="176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76" y="13871876"/>
            <a:ext cx="8172325" cy="2144620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504017" indent="0">
              <a:buNone/>
              <a:defRPr sz="1323"/>
            </a:lvl2pPr>
            <a:lvl3pPr marL="1008035" indent="0">
              <a:buNone/>
              <a:defRPr sz="1102"/>
            </a:lvl3pPr>
            <a:lvl4pPr marL="1512052" indent="0">
              <a:buNone/>
              <a:defRPr sz="992"/>
            </a:lvl4pPr>
            <a:lvl5pPr marL="2016069" indent="0">
              <a:buNone/>
              <a:defRPr sz="992"/>
            </a:lvl5pPr>
            <a:lvl6pPr marL="2520086" indent="0">
              <a:buNone/>
              <a:defRPr sz="992"/>
            </a:lvl6pPr>
            <a:lvl7pPr marL="3024104" indent="0">
              <a:buNone/>
              <a:defRPr sz="992"/>
            </a:lvl7pPr>
            <a:lvl8pPr marL="3528121" indent="0">
              <a:buNone/>
              <a:defRPr sz="992"/>
            </a:lvl8pPr>
            <a:lvl9pPr marL="4032138" indent="0">
              <a:buNone/>
              <a:defRPr sz="99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11676" y="16224599"/>
            <a:ext cx="5883978" cy="958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8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71" y="1564409"/>
            <a:ext cx="8280878" cy="8235952"/>
          </a:xfrm>
        </p:spPr>
        <p:txBody>
          <a:bodyPr anchor="ctr">
            <a:normAutofit/>
          </a:bodyPr>
          <a:lstStyle>
            <a:lvl1pPr algn="l">
              <a:defRPr sz="3087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71" y="11400420"/>
            <a:ext cx="8280878" cy="4616076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4017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9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43620" y="2258025"/>
            <a:ext cx="504162" cy="1534902"/>
          </a:xfrm>
          <a:prstGeom prst="rect">
            <a:avLst/>
          </a:prstGeom>
        </p:spPr>
        <p:txBody>
          <a:bodyPr vert="horz" lIns="100806" tIns="50403" rIns="100806" bIns="50403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9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96879" y="7837357"/>
            <a:ext cx="504162" cy="1534902"/>
          </a:xfrm>
          <a:prstGeom prst="rect">
            <a:avLst/>
          </a:prstGeom>
        </p:spPr>
        <p:txBody>
          <a:bodyPr vert="horz" lIns="100806" tIns="50403" rIns="100806" bIns="50403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9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074" y="1564411"/>
            <a:ext cx="7688477" cy="7990003"/>
          </a:xfrm>
        </p:spPr>
        <p:txBody>
          <a:bodyPr anchor="ctr">
            <a:normAutofit/>
          </a:bodyPr>
          <a:lstStyle>
            <a:lvl1pPr algn="l">
              <a:defRPr sz="308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85134" y="9581996"/>
            <a:ext cx="7310358" cy="100003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543"/>
            </a:lvl1pPr>
            <a:lvl2pPr marL="504017" indent="0">
              <a:buFontTx/>
              <a:buNone/>
              <a:defRPr/>
            </a:lvl2pPr>
            <a:lvl3pPr marL="1008035" indent="0">
              <a:buFontTx/>
              <a:buNone/>
              <a:defRPr/>
            </a:lvl3pPr>
            <a:lvl4pPr marL="1512052" indent="0">
              <a:buFontTx/>
              <a:buNone/>
              <a:defRPr/>
            </a:lvl4pPr>
            <a:lvl5pPr marL="2016069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71" y="12182092"/>
            <a:ext cx="8280877" cy="3800140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504017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22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71" y="9458527"/>
            <a:ext cx="8281831" cy="3855260"/>
          </a:xfrm>
        </p:spPr>
        <p:txBody>
          <a:bodyPr anchor="b">
            <a:normAutofit/>
          </a:bodyPr>
          <a:lstStyle>
            <a:lvl1pPr algn="l">
              <a:defRPr sz="3087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113" y="13313787"/>
            <a:ext cx="8281832" cy="2702708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4017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33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3620" y="1978684"/>
            <a:ext cx="504162" cy="1534902"/>
          </a:xfrm>
          <a:prstGeom prst="rect">
            <a:avLst/>
          </a:prstGeom>
        </p:spPr>
        <p:txBody>
          <a:bodyPr vert="horz" lIns="100806" tIns="50403" rIns="100806" bIns="50403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9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95484" y="7558016"/>
            <a:ext cx="504162" cy="1534902"/>
          </a:xfrm>
          <a:prstGeom prst="rect">
            <a:avLst/>
          </a:prstGeom>
        </p:spPr>
        <p:txBody>
          <a:bodyPr vert="horz" lIns="100806" tIns="50403" rIns="100806" bIns="50403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19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074" y="1564411"/>
            <a:ext cx="7688477" cy="7465810"/>
          </a:xfrm>
        </p:spPr>
        <p:txBody>
          <a:bodyPr anchor="ctr">
            <a:normAutofit/>
          </a:bodyPr>
          <a:lstStyle>
            <a:lvl1pPr algn="l">
              <a:defRPr sz="308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2171" y="10200376"/>
            <a:ext cx="8281831" cy="276561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5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71" y="12965995"/>
            <a:ext cx="8281831" cy="3050501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401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8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70" y="1564411"/>
            <a:ext cx="8280877" cy="723591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087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02170" y="9666869"/>
            <a:ext cx="8280877" cy="275412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646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71" y="12420993"/>
            <a:ext cx="8280876" cy="3595503"/>
          </a:xfrm>
        </p:spPr>
        <p:txBody>
          <a:bodyPr anchor="t">
            <a:normAutofit/>
          </a:bodyPr>
          <a:lstStyle>
            <a:lvl1pPr marL="0" indent="0" algn="l">
              <a:buNone/>
              <a:defRPr sz="176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401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9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2171" y="1564409"/>
            <a:ext cx="8280877" cy="34449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7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22803" y="1564409"/>
            <a:ext cx="1960245" cy="1445208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2172" y="1564409"/>
            <a:ext cx="6200220" cy="14452086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2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237" y="8584827"/>
            <a:ext cx="8279811" cy="4785754"/>
          </a:xfrm>
        </p:spPr>
        <p:txBody>
          <a:bodyPr anchor="b">
            <a:normAutofit/>
          </a:bodyPr>
          <a:lstStyle>
            <a:lvl1pPr algn="r">
              <a:defRPr sz="3087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237" y="13396320"/>
            <a:ext cx="8279811" cy="2620175"/>
          </a:xfrm>
        </p:spPr>
        <p:txBody>
          <a:bodyPr anchor="t">
            <a:normAutofit/>
          </a:bodyPr>
          <a:lstStyle>
            <a:lvl1pPr marL="0" indent="0" algn="r">
              <a:buNone/>
              <a:defRPr sz="198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04017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8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2171" y="5409382"/>
            <a:ext cx="4062537" cy="10581311"/>
          </a:xfrm>
        </p:spPr>
        <p:txBody>
          <a:bodyPr>
            <a:normAutofit/>
          </a:bodyPr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213"/>
            </a:lvl4pPr>
            <a:lvl5pPr>
              <a:defRPr sz="1213"/>
            </a:lvl5pPr>
            <a:lvl6pPr>
              <a:defRPr sz="1213"/>
            </a:lvl6pPr>
            <a:lvl7pPr>
              <a:defRPr sz="1213"/>
            </a:lvl7pPr>
            <a:lvl8pPr>
              <a:defRPr sz="1213"/>
            </a:lvl8pPr>
            <a:lvl9pPr>
              <a:defRPr sz="12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5918" y="5409381"/>
            <a:ext cx="4067130" cy="10581308"/>
          </a:xfrm>
        </p:spPr>
        <p:txBody>
          <a:bodyPr>
            <a:normAutofit/>
          </a:bodyPr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213"/>
            </a:lvl4pPr>
            <a:lvl5pPr>
              <a:defRPr sz="1213"/>
            </a:lvl5pPr>
            <a:lvl6pPr>
              <a:defRPr sz="1213"/>
            </a:lvl6pPr>
            <a:lvl7pPr>
              <a:defRPr sz="1213"/>
            </a:lvl7pPr>
            <a:lvl8pPr>
              <a:defRPr sz="1213"/>
            </a:lvl8pPr>
            <a:lvl9pPr>
              <a:defRPr sz="12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626" y="5409380"/>
            <a:ext cx="3745081" cy="1925520"/>
          </a:xfrm>
        </p:spPr>
        <p:txBody>
          <a:bodyPr anchor="b">
            <a:noAutofit/>
          </a:bodyPr>
          <a:lstStyle>
            <a:lvl1pPr marL="0" indent="0">
              <a:buNone/>
              <a:defRPr sz="2425" b="0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2171" y="7312678"/>
            <a:ext cx="4062537" cy="8703819"/>
          </a:xfrm>
        </p:spPr>
        <p:txBody>
          <a:bodyPr anchor="t">
            <a:normAutofit/>
          </a:bodyPr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213"/>
            </a:lvl4pPr>
            <a:lvl5pPr>
              <a:defRPr sz="1213"/>
            </a:lvl5pPr>
            <a:lvl6pPr>
              <a:defRPr sz="1213"/>
            </a:lvl6pPr>
            <a:lvl7pPr>
              <a:defRPr sz="1213"/>
            </a:lvl7pPr>
            <a:lvl8pPr>
              <a:defRPr sz="1213"/>
            </a:lvl8pPr>
            <a:lvl9pPr>
              <a:defRPr sz="12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099" y="5409382"/>
            <a:ext cx="3769949" cy="1903296"/>
          </a:xfrm>
        </p:spPr>
        <p:txBody>
          <a:bodyPr anchor="b">
            <a:noAutofit/>
          </a:bodyPr>
          <a:lstStyle>
            <a:lvl1pPr marL="0" indent="0">
              <a:buNone/>
              <a:defRPr sz="2425" b="0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33" y="7312678"/>
            <a:ext cx="4080669" cy="8703819"/>
          </a:xfrm>
        </p:spPr>
        <p:txBody>
          <a:bodyPr anchor="t">
            <a:normAutofit/>
          </a:bodyPr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213"/>
            </a:lvl4pPr>
            <a:lvl5pPr>
              <a:defRPr sz="1213"/>
            </a:lvl5pPr>
            <a:lvl6pPr>
              <a:defRPr sz="1213"/>
            </a:lvl6pPr>
            <a:lvl7pPr>
              <a:defRPr sz="1213"/>
            </a:lvl7pPr>
            <a:lvl8pPr>
              <a:defRPr sz="1213"/>
            </a:lvl8pPr>
            <a:lvl9pPr>
              <a:defRPr sz="12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9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8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71" y="4606280"/>
            <a:ext cx="3009110" cy="3600133"/>
          </a:xfrm>
        </p:spPr>
        <p:txBody>
          <a:bodyPr anchor="b">
            <a:normAutofit/>
          </a:bodyPr>
          <a:lstStyle>
            <a:lvl1pPr algn="l">
              <a:defRPr sz="242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048" y="1564411"/>
            <a:ext cx="4962000" cy="14452083"/>
          </a:xfrm>
        </p:spPr>
        <p:txBody>
          <a:bodyPr anchor="ctr"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213"/>
            </a:lvl5pPr>
            <a:lvl6pPr>
              <a:defRPr sz="1213"/>
            </a:lvl6pPr>
            <a:lvl7pPr>
              <a:defRPr sz="1213"/>
            </a:lvl7pPr>
            <a:lvl8pPr>
              <a:defRPr sz="1213"/>
            </a:lvl8pPr>
            <a:lvl9pPr>
              <a:defRPr sz="12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71" y="8206412"/>
            <a:ext cx="3009110" cy="4800177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4017" indent="0">
              <a:buNone/>
              <a:defRPr sz="1323"/>
            </a:lvl2pPr>
            <a:lvl3pPr marL="1008035" indent="0">
              <a:buNone/>
              <a:defRPr sz="1102"/>
            </a:lvl3pPr>
            <a:lvl4pPr marL="1512052" indent="0">
              <a:buNone/>
              <a:defRPr sz="992"/>
            </a:lvl4pPr>
            <a:lvl5pPr marL="2016069" indent="0">
              <a:buNone/>
              <a:defRPr sz="992"/>
            </a:lvl5pPr>
            <a:lvl6pPr marL="2520086" indent="0">
              <a:buNone/>
              <a:defRPr sz="992"/>
            </a:lvl6pPr>
            <a:lvl7pPr marL="3024104" indent="0">
              <a:buNone/>
              <a:defRPr sz="992"/>
            </a:lvl7pPr>
            <a:lvl8pPr marL="3528121" indent="0">
              <a:buNone/>
              <a:defRPr sz="992"/>
            </a:lvl8pPr>
            <a:lvl9pPr marL="4032138" indent="0">
              <a:buNone/>
              <a:defRPr sz="99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1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171" y="4982517"/>
            <a:ext cx="4876936" cy="3600133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80392" y="-48002"/>
            <a:ext cx="2756145" cy="18120667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017" indent="0">
              <a:buNone/>
              <a:defRPr sz="1764"/>
            </a:lvl2pPr>
            <a:lvl3pPr marL="1008035" indent="0">
              <a:buNone/>
              <a:defRPr sz="1764"/>
            </a:lvl3pPr>
            <a:lvl4pPr marL="1512052" indent="0">
              <a:buNone/>
              <a:defRPr sz="1764"/>
            </a:lvl4pPr>
            <a:lvl5pPr marL="2016069" indent="0">
              <a:buNone/>
              <a:defRPr sz="1764"/>
            </a:lvl5pPr>
            <a:lvl6pPr marL="2520086" indent="0">
              <a:buNone/>
              <a:defRPr sz="1764"/>
            </a:lvl6pPr>
            <a:lvl7pPr marL="3024104" indent="0">
              <a:buNone/>
              <a:defRPr sz="1764"/>
            </a:lvl7pPr>
            <a:lvl8pPr marL="3528121" indent="0">
              <a:buNone/>
              <a:defRPr sz="1764"/>
            </a:lvl8pPr>
            <a:lvl9pPr marL="4032138" indent="0">
              <a:buNone/>
              <a:defRPr sz="176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1037" y="8582649"/>
            <a:ext cx="4876936" cy="4800177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4017" indent="0">
              <a:buNone/>
              <a:defRPr sz="1323"/>
            </a:lvl2pPr>
            <a:lvl3pPr marL="1008035" indent="0">
              <a:buNone/>
              <a:defRPr sz="1102"/>
            </a:lvl3pPr>
            <a:lvl4pPr marL="1512052" indent="0">
              <a:buNone/>
              <a:defRPr sz="992"/>
            </a:lvl4pPr>
            <a:lvl5pPr marL="2016069" indent="0">
              <a:buNone/>
              <a:defRPr sz="992"/>
            </a:lvl5pPr>
            <a:lvl6pPr marL="2520086" indent="0">
              <a:buNone/>
              <a:defRPr sz="992"/>
            </a:lvl6pPr>
            <a:lvl7pPr marL="3024104" indent="0">
              <a:buNone/>
              <a:defRPr sz="992"/>
            </a:lvl7pPr>
            <a:lvl8pPr marL="3528121" indent="0">
              <a:buNone/>
              <a:defRPr sz="992"/>
            </a:lvl8pPr>
            <a:lvl9pPr marL="4032138" indent="0">
              <a:buNone/>
              <a:defRPr sz="99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87009" y="16224599"/>
            <a:ext cx="792099" cy="95836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02172" y="16224599"/>
            <a:ext cx="4084836" cy="958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46192" y="16224598"/>
            <a:ext cx="336446" cy="86420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9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71" y="1564409"/>
            <a:ext cx="8280877" cy="3444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72" y="5409380"/>
            <a:ext cx="8280876" cy="10607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2803" y="16216504"/>
            <a:ext cx="141934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2172" y="16216504"/>
            <a:ext cx="620022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166" y="16216504"/>
            <a:ext cx="455836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34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504017" rtl="0" eaLnBrk="1" latinLnBrk="0" hangingPunct="1">
        <a:spcBef>
          <a:spcPct val="0"/>
        </a:spcBef>
        <a:buNone/>
        <a:defRPr sz="3087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15011" indent="-315011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98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19028" indent="-315011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764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323045" indent="-315011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54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701058" indent="-189006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54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205076" indent="-189006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32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772095" indent="-252009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2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276112" indent="-252009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2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780130" indent="-252009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30000"/>
        <a:buFont typeface="Arial"/>
        <a:buChar char="•"/>
        <a:defRPr sz="12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284147" indent="-252009" algn="l" defTabSz="504017" rtl="0" eaLnBrk="1" latinLnBrk="0" hangingPunct="1">
        <a:spcBef>
          <a:spcPct val="20000"/>
        </a:spcBef>
        <a:spcAft>
          <a:spcPts val="661"/>
        </a:spcAft>
        <a:buClr>
          <a:schemeClr val="tx1"/>
        </a:buClr>
        <a:buSzPct val="100000"/>
        <a:buFont typeface="Arial"/>
        <a:buChar char="•"/>
        <a:defRPr sz="12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504017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ctangular object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55274795-222E-9063-9D88-781FC7C5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721" y="4450080"/>
            <a:ext cx="10217284" cy="106077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782E3B-A385-FFE9-C846-8B0145878AA3}"/>
              </a:ext>
            </a:extLst>
          </p:cNvPr>
          <p:cNvSpPr/>
          <p:nvPr/>
        </p:nvSpPr>
        <p:spPr>
          <a:xfrm>
            <a:off x="-792479" y="514409"/>
            <a:ext cx="11656800" cy="3935671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itchFamily="82" charset="77"/>
                <a:cs typeface="Amasis MT Pro" panose="020F0502020204030204" pitchFamily="34" charset="0"/>
              </a:rPr>
              <a:t>X’MAS &amp;</a:t>
            </a:r>
          </a:p>
          <a:p>
            <a:pPr algn="ctr"/>
            <a:r>
              <a:rPr lang="en-GB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itchFamily="82" charset="77"/>
                <a:cs typeface="Amasis MT Pro" panose="020F0502020204030204" pitchFamily="34" charset="0"/>
              </a:rPr>
              <a:t>NEW YEAR</a:t>
            </a:r>
          </a:p>
          <a:p>
            <a:pPr algn="ctr"/>
            <a:r>
              <a:rPr lang="en-GB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itchFamily="82" charset="77"/>
                <a:cs typeface="Amasis MT Pro" panose="020F0502020204030204" pitchFamily="34" charset="0"/>
              </a:rPr>
              <a:t>MANALI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75B45-93CD-9D28-C43F-426EE908EEFF}"/>
              </a:ext>
            </a:extLst>
          </p:cNvPr>
          <p:cNvSpPr/>
          <p:nvPr/>
        </p:nvSpPr>
        <p:spPr>
          <a:xfrm>
            <a:off x="1548937" y="15581419"/>
            <a:ext cx="7901921" cy="1904345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5400" b="1" spc="131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  <a:latin typeface="Bauhaus 93" pitchFamily="82" charset="77"/>
                <a:cs typeface="Times New Roman" panose="02020603050405020304" pitchFamily="18" charset="0"/>
              </a:rPr>
              <a:t>DISCOUNTED PRICES!</a:t>
            </a:r>
          </a:p>
          <a:p>
            <a:pPr algn="ctr"/>
            <a:r>
              <a:rPr lang="en-GB" sz="5400" b="1" spc="13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Contact-7210780678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20CF7-8DAC-8D43-509A-0542A7EE1295}"/>
              </a:ext>
            </a:extLst>
          </p:cNvPr>
          <p:cNvSpPr/>
          <p:nvPr/>
        </p:nvSpPr>
        <p:spPr>
          <a:xfrm>
            <a:off x="620984" y="12341765"/>
            <a:ext cx="8829874" cy="1719679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4D/3N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MANALI-SOLANG-KASOL</a:t>
            </a:r>
          </a:p>
        </p:txBody>
      </p:sp>
      <p:pic>
        <p:nvPicPr>
          <p:cNvPr id="3" name="Picture 2" descr="A blue and purple logo&#10;&#10;Description automatically generated">
            <a:extLst>
              <a:ext uri="{FF2B5EF4-FFF2-40B4-BE49-F238E27FC236}">
                <a16:creationId xmlns:a16="http://schemas.microsoft.com/office/drawing/2014/main" id="{85E05EC9-7179-EDA3-7102-B5CC5F44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75" y="736572"/>
            <a:ext cx="1454728" cy="116378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1473783E-3BC7-5D03-7FD2-847D78B72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061" y="736572"/>
            <a:ext cx="1454728" cy="1163782"/>
          </a:xfrm>
          <a:prstGeom prst="rect">
            <a:avLst/>
          </a:prstGeom>
          <a:solidFill>
            <a:schemeClr val="tx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602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"/>
    </mc:Choice>
    <mc:Fallback>
      <p:transition spd="slow" advTm="346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782E3B-A385-FFE9-C846-8B0145878AA3}"/>
              </a:ext>
            </a:extLst>
          </p:cNvPr>
          <p:cNvSpPr/>
          <p:nvPr/>
        </p:nvSpPr>
        <p:spPr>
          <a:xfrm>
            <a:off x="428572" y="855489"/>
            <a:ext cx="9562055" cy="1473458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Pre-Festive Batches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91A5C-B76A-3F57-2B09-997A1C1DFB6F}"/>
              </a:ext>
            </a:extLst>
          </p:cNvPr>
          <p:cNvSpPr/>
          <p:nvPr/>
        </p:nvSpPr>
        <p:spPr>
          <a:xfrm>
            <a:off x="1258640" y="15314805"/>
            <a:ext cx="7901921" cy="1696596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4725" b="1" spc="13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</a:rPr>
              <a:t>Starting from 6500 Only/-</a:t>
            </a:r>
          </a:p>
        </p:txBody>
      </p:sp>
      <p:pic>
        <p:nvPicPr>
          <p:cNvPr id="8" name="Picture 7" descr="A person in the sky&#10;&#10;Description automatically generated">
            <a:extLst>
              <a:ext uri="{FF2B5EF4-FFF2-40B4-BE49-F238E27FC236}">
                <a16:creationId xmlns:a16="http://schemas.microsoft.com/office/drawing/2014/main" id="{8A3A2881-7F92-7531-CC8C-AC360E11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396"/>
            <a:ext cx="10080625" cy="96880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520CF7-8DAC-8D43-509A-0542A7EE1295}"/>
              </a:ext>
            </a:extLst>
          </p:cNvPr>
          <p:cNvSpPr/>
          <p:nvPr/>
        </p:nvSpPr>
        <p:spPr>
          <a:xfrm>
            <a:off x="1937191" y="6188752"/>
            <a:ext cx="6665885" cy="7028056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Day0-DEPART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Day1-MANALI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Day2-SOLANG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Day3-KASOL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Day4-RETURN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Day5-DROP</a:t>
            </a:r>
          </a:p>
        </p:txBody>
      </p:sp>
      <p:pic>
        <p:nvPicPr>
          <p:cNvPr id="2" name="Picture 1" descr="A blue and purple logo&#10;&#10;Description automatically generated">
            <a:extLst>
              <a:ext uri="{FF2B5EF4-FFF2-40B4-BE49-F238E27FC236}">
                <a16:creationId xmlns:a16="http://schemas.microsoft.com/office/drawing/2014/main" id="{6A81E3FE-1AA6-919A-410A-BB80E81D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97" y="16836881"/>
            <a:ext cx="1454728" cy="11637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C91757-1BB2-5E28-974C-BE94C18127A1}"/>
              </a:ext>
            </a:extLst>
          </p:cNvPr>
          <p:cNvSpPr/>
          <p:nvPr/>
        </p:nvSpPr>
        <p:spPr>
          <a:xfrm>
            <a:off x="2259434" y="3274109"/>
            <a:ext cx="5689656" cy="2027456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5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15 Dec to 20 Dec</a:t>
            </a:r>
          </a:p>
          <a:p>
            <a:pPr algn="ctr"/>
            <a:r>
              <a:rPr lang="en-GB" sz="5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16 Dec to 21 Dec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70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4"/>
    </mc:Choice>
    <mc:Fallback>
      <p:transition spd="slow" advTm="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1"/>
      <p:bldP spid="5" grpId="2"/>
      <p:bldP spid="11" grpId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782E3B-A385-FFE9-C846-8B0145878AA3}"/>
              </a:ext>
            </a:extLst>
          </p:cNvPr>
          <p:cNvSpPr/>
          <p:nvPr/>
        </p:nvSpPr>
        <p:spPr>
          <a:xfrm>
            <a:off x="0" y="204507"/>
            <a:ext cx="10208521" cy="2423590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14174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itchFamily="82" charset="77"/>
                <a:cs typeface="Amasis MT Pro" panose="020F0502020204030204" pitchFamily="34" charset="0"/>
              </a:rPr>
              <a:t>BATCH-1&amp;2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75B45-93CD-9D28-C43F-426EE908EEFF}"/>
              </a:ext>
            </a:extLst>
          </p:cNvPr>
          <p:cNvSpPr/>
          <p:nvPr/>
        </p:nvSpPr>
        <p:spPr>
          <a:xfrm>
            <a:off x="901018" y="16050117"/>
            <a:ext cx="7901921" cy="969474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4725" b="1" spc="13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</a:rPr>
              <a:t>PARTY IN KASOL!</a:t>
            </a:r>
          </a:p>
        </p:txBody>
      </p:sp>
      <p:pic>
        <p:nvPicPr>
          <p:cNvPr id="4" name="Picture 3" descr="A group of people around a table in front of a building&#10;&#10;Description automatically generated">
            <a:extLst>
              <a:ext uri="{FF2B5EF4-FFF2-40B4-BE49-F238E27FC236}">
                <a16:creationId xmlns:a16="http://schemas.microsoft.com/office/drawing/2014/main" id="{12F832E5-76C4-2772-4B80-4206A780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6939"/>
            <a:ext cx="9703959" cy="122813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520CF7-8DAC-8D43-509A-0542A7EE1295}"/>
              </a:ext>
            </a:extLst>
          </p:cNvPr>
          <p:cNvSpPr/>
          <p:nvPr/>
        </p:nvSpPr>
        <p:spPr>
          <a:xfrm>
            <a:off x="1562769" y="6830204"/>
            <a:ext cx="6665885" cy="7028056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Day0-DEPART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Day1-MANALI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Day2-SOLANG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Day3-KASOL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Day4-RETURN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Day5-DROP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99EC3A-7109-DD75-6094-38341755CC8B}"/>
              </a:ext>
            </a:extLst>
          </p:cNvPr>
          <p:cNvSpPr/>
          <p:nvPr/>
        </p:nvSpPr>
        <p:spPr>
          <a:xfrm>
            <a:off x="307457" y="3274109"/>
            <a:ext cx="9593611" cy="2027456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5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22 Dec to 27 Dec-X’MAS</a:t>
            </a:r>
          </a:p>
          <a:p>
            <a:pPr algn="ctr"/>
            <a:r>
              <a:rPr lang="en-GB" sz="5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28 Dec to 02 Jan-NEW YEAR</a:t>
            </a:r>
          </a:p>
        </p:txBody>
      </p:sp>
      <p:pic>
        <p:nvPicPr>
          <p:cNvPr id="3" name="Picture 2" descr="A blue and purple logo&#10;&#10;Description automatically generated">
            <a:extLst>
              <a:ext uri="{FF2B5EF4-FFF2-40B4-BE49-F238E27FC236}">
                <a16:creationId xmlns:a16="http://schemas.microsoft.com/office/drawing/2014/main" id="{3E2B71FB-5B5E-8450-C96B-D8106C956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97" y="16836881"/>
            <a:ext cx="1454728" cy="1163782"/>
          </a:xfrm>
          <a:prstGeom prst="rect">
            <a:avLst/>
          </a:prstGeom>
          <a:solidFill>
            <a:schemeClr val="tx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54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"/>
    </mc:Choice>
    <mc:Fallback>
      <p:transition spd="slow" advTm="6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782E3B-A385-FFE9-C846-8B0145878AA3}"/>
              </a:ext>
            </a:extLst>
          </p:cNvPr>
          <p:cNvSpPr/>
          <p:nvPr/>
        </p:nvSpPr>
        <p:spPr>
          <a:xfrm>
            <a:off x="0" y="461528"/>
            <a:ext cx="10208521" cy="2423590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14174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uhaus 93" pitchFamily="82" charset="77"/>
                <a:cs typeface="Amasis MT Pro" panose="020F0502020204030204" pitchFamily="34" charset="0"/>
              </a:rPr>
              <a:t>BATCH-3&amp;4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75B45-93CD-9D28-C43F-426EE908EEFF}"/>
              </a:ext>
            </a:extLst>
          </p:cNvPr>
          <p:cNvSpPr/>
          <p:nvPr/>
        </p:nvSpPr>
        <p:spPr>
          <a:xfrm>
            <a:off x="1676791" y="15826295"/>
            <a:ext cx="7901921" cy="969474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4725" b="1" spc="13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0000"/>
                </a:highlight>
              </a:rPr>
              <a:t>PARTY IN MANALI!</a:t>
            </a:r>
          </a:p>
        </p:txBody>
      </p:sp>
      <p:pic>
        <p:nvPicPr>
          <p:cNvPr id="4" name="Picture 3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419E0ABB-1A98-EA1B-65E6-9D5945C5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950" y="3235416"/>
            <a:ext cx="10080625" cy="112011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520CF7-8DAC-8D43-509A-0542A7EE1295}"/>
              </a:ext>
            </a:extLst>
          </p:cNvPr>
          <p:cNvSpPr/>
          <p:nvPr/>
        </p:nvSpPr>
        <p:spPr>
          <a:xfrm>
            <a:off x="1655270" y="6746454"/>
            <a:ext cx="6770081" cy="7028056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Day0-DEPART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Day1-MANALI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Day2-SOLANG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Day3-KASOL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Day4-RETURN</a:t>
            </a:r>
          </a:p>
          <a:p>
            <a:pPr algn="ctr"/>
            <a:r>
              <a:rPr lang="en-GB" sz="7349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Day5-DROP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99EC3A-7109-DD75-6094-38341755CC8B}"/>
              </a:ext>
            </a:extLst>
          </p:cNvPr>
          <p:cNvSpPr/>
          <p:nvPr/>
        </p:nvSpPr>
        <p:spPr>
          <a:xfrm>
            <a:off x="-127897" y="3892581"/>
            <a:ext cx="10208521" cy="2027456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5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23 Dec to 28 Dec-X’MAS</a:t>
            </a:r>
          </a:p>
          <a:p>
            <a:pPr algn="ctr"/>
            <a:r>
              <a:rPr lang="en-GB" sz="58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29 Dec to 03 Jan-NEW YEAR</a:t>
            </a:r>
          </a:p>
        </p:txBody>
      </p:sp>
      <p:pic>
        <p:nvPicPr>
          <p:cNvPr id="3" name="Picture 2" descr="A blue and purple logo&#10;&#10;Description automatically generated">
            <a:extLst>
              <a:ext uri="{FF2B5EF4-FFF2-40B4-BE49-F238E27FC236}">
                <a16:creationId xmlns:a16="http://schemas.microsoft.com/office/drawing/2014/main" id="{C52AE541-6450-1BBE-9C08-DC21A9D5C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97" y="16836881"/>
            <a:ext cx="1454728" cy="1163782"/>
          </a:xfrm>
          <a:prstGeom prst="rect">
            <a:avLst/>
          </a:prstGeom>
          <a:solidFill>
            <a:schemeClr val="tx1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277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8"/>
    </mc:Choice>
    <mc:Fallback>
      <p:transition spd="slow" advTm="7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4F02F-575A-1C1C-803C-2AA46CEE002F}"/>
              </a:ext>
            </a:extLst>
          </p:cNvPr>
          <p:cNvSpPr/>
          <p:nvPr/>
        </p:nvSpPr>
        <p:spPr>
          <a:xfrm>
            <a:off x="-24022" y="1118537"/>
            <a:ext cx="10104647" cy="3197007"/>
          </a:xfrm>
          <a:prstGeom prst="rect">
            <a:avLst/>
          </a:prstGeom>
          <a:noFill/>
        </p:spPr>
        <p:txBody>
          <a:bodyPr wrap="none" lIns="240009" tIns="120004" rIns="240009" bIns="120004">
            <a:spAutoFit/>
          </a:bodyPr>
          <a:lstStyle/>
          <a:p>
            <a:pPr algn="ctr"/>
            <a:r>
              <a:rPr lang="en-GB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PRICES-(MIN 25% Discount)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Quad Sharing-</a:t>
            </a:r>
            <a:r>
              <a:rPr lang="en-GB" sz="4800" b="1" strike="sngStrik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10000/-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 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Cooper Black" panose="0208090404030B020404" pitchFamily="18" charset="77"/>
                <a:cs typeface="Al Tarikh" pitchFamily="2" charset="-78"/>
              </a:rPr>
              <a:t>7500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/-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Triple Sharing-</a:t>
            </a:r>
            <a:r>
              <a:rPr lang="en-GB" sz="4800" b="1" strike="sngStrik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11000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/-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Cooper Black" panose="0208090404030B020404" pitchFamily="18" charset="77"/>
                <a:cs typeface="Al Tarikh" pitchFamily="2" charset="-78"/>
              </a:rPr>
              <a:t>8000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/-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Double Sharing-</a:t>
            </a:r>
            <a:r>
              <a:rPr lang="en-GB" sz="4800" b="1" strike="sngStrik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12000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/-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Cooper Black" panose="0208090404030B020404" pitchFamily="18" charset="77"/>
                <a:cs typeface="Al Tarikh" pitchFamily="2" charset="-78"/>
              </a:rPr>
              <a:t>8500</a:t>
            </a:r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/-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754402-6311-FB26-EF71-0C0103EB12AB}"/>
              </a:ext>
            </a:extLst>
          </p:cNvPr>
          <p:cNvSpPr/>
          <p:nvPr/>
        </p:nvSpPr>
        <p:spPr>
          <a:xfrm>
            <a:off x="-1212948" y="5226371"/>
            <a:ext cx="12506518" cy="3773960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40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Hotels- </a:t>
            </a:r>
          </a:p>
          <a:p>
            <a:pPr algn="ctr"/>
            <a:r>
              <a:rPr lang="en-GB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Apple Valley View-Manali</a:t>
            </a:r>
          </a:p>
          <a:p>
            <a:pPr algn="ctr"/>
            <a:r>
              <a:rPr lang="en-GB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Valley View/Nirmal Camps-</a:t>
            </a:r>
            <a:r>
              <a:rPr lang="en-GB" sz="4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Kasol</a:t>
            </a:r>
            <a:endParaRPr lang="en-GB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77"/>
              <a:cs typeface="Al Tarikh" pitchFamily="2" charset="-78"/>
            </a:endParaRPr>
          </a:p>
          <a:p>
            <a:pPr algn="ctr"/>
            <a:r>
              <a:rPr lang="en-GB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 (as per availability in </a:t>
            </a:r>
            <a:r>
              <a:rPr lang="en-GB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Kasol</a:t>
            </a:r>
            <a:r>
              <a:rPr lang="en-GB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)</a:t>
            </a:r>
          </a:p>
          <a:p>
            <a:pPr algn="ctr"/>
            <a:endParaRPr lang="en-GB" sz="7349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per Black" panose="0208090404030B020404" pitchFamily="18" charset="77"/>
              <a:cs typeface="Al Tarikh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40E392-FF8A-123F-C3F8-151FF9CC19D0}"/>
              </a:ext>
            </a:extLst>
          </p:cNvPr>
          <p:cNvSpPr/>
          <p:nvPr/>
        </p:nvSpPr>
        <p:spPr>
          <a:xfrm>
            <a:off x="-736792" y="9116846"/>
            <a:ext cx="11554205" cy="3935671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48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Inclusions-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3 Breakfast/3 Dinners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All Permits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Tour Coordinator</a:t>
            </a:r>
          </a:p>
          <a:p>
            <a:pPr algn="ctr"/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per Black" panose="0208090404030B020404" pitchFamily="18" charset="77"/>
                <a:cs typeface="Al Tarikh" pitchFamily="2" charset="-78"/>
              </a:rPr>
              <a:t>Bonfire &amp; Music</a:t>
            </a:r>
          </a:p>
        </p:txBody>
      </p:sp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AD5A6771-3E81-C229-9E2C-99775617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97" y="16836881"/>
            <a:ext cx="1454728" cy="11637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E131F-3A7C-3F48-7BEC-9509DA985658}"/>
              </a:ext>
            </a:extLst>
          </p:cNvPr>
          <p:cNvSpPr/>
          <p:nvPr/>
        </p:nvSpPr>
        <p:spPr>
          <a:xfrm>
            <a:off x="1451340" y="14085128"/>
            <a:ext cx="7901921" cy="1073349"/>
          </a:xfrm>
          <a:prstGeom prst="rect">
            <a:avLst/>
          </a:prstGeom>
          <a:noFill/>
        </p:spPr>
        <p:txBody>
          <a:bodyPr wrap="square" lIns="240009" tIns="120004" rIns="240009" bIns="120004">
            <a:spAutoFit/>
          </a:bodyPr>
          <a:lstStyle/>
          <a:p>
            <a:pPr algn="ctr"/>
            <a:r>
              <a:rPr lang="en-GB" sz="5400" b="1" spc="13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Contact-7210780678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281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6"/>
    </mc:Choice>
    <mc:Fallback>
      <p:transition spd="slow" advTm="1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0.7|1.1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|1.4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1.3|1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|2.3|1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198</TotalTime>
  <Words>134</Words>
  <Application>Microsoft Macintosh PowerPoint</Application>
  <PresentationFormat>Custom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Bauhaus 93</vt:lpstr>
      <vt:lpstr>Century Gothic</vt:lpstr>
      <vt:lpstr>Cooper Black</vt:lpstr>
      <vt:lpstr>Times New Roman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Ishan Bhatia</dc:creator>
  <cp:lastModifiedBy>Ishan Bhatia</cp:lastModifiedBy>
  <cp:revision>4</cp:revision>
  <dcterms:created xsi:type="dcterms:W3CDTF">2023-12-14T16:43:43Z</dcterms:created>
  <dcterms:modified xsi:type="dcterms:W3CDTF">2023-12-14T20:33:53Z</dcterms:modified>
</cp:coreProperties>
</file>